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8"/>
  </p:notesMasterIdLst>
  <p:handoutMasterIdLst>
    <p:handoutMasterId r:id="rId9"/>
  </p:handoutMasterIdLst>
  <p:sldIdLst>
    <p:sldId id="261" r:id="rId2"/>
    <p:sldId id="276" r:id="rId3"/>
    <p:sldId id="277" r:id="rId4"/>
    <p:sldId id="278" r:id="rId5"/>
    <p:sldId id="279" r:id="rId6"/>
    <p:sldId id="27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33" autoAdjust="0"/>
    <p:restoredTop sz="95588" autoAdjust="0"/>
  </p:normalViewPr>
  <p:slideViewPr>
    <p:cSldViewPr snapToGrid="0" showGuides="1">
      <p:cViewPr varScale="1">
        <p:scale>
          <a:sx n="109" d="100"/>
          <a:sy n="109" d="100"/>
        </p:scale>
        <p:origin x="208" y="51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084B5B-FD98-EE40-8A1D-F5498D9E716C}" type="doc">
      <dgm:prSet loTypeId="urn:microsoft.com/office/officeart/2005/8/layout/hierarchy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35CB52-4E1A-BF4B-8153-F82C61929D78}">
      <dgm:prSet phldrT="[Text]" custT="1"/>
      <dgm:spPr/>
      <dgm:t>
        <a:bodyPr/>
        <a:lstStyle/>
        <a:p>
          <a:pPr algn="l"/>
          <a:r>
            <a:rPr lang="en-US" sz="1800" dirty="0"/>
            <a:t>name = "Jon"</a:t>
          </a:r>
          <a:br>
            <a:rPr lang="en-US" sz="1800" dirty="0"/>
          </a:br>
          <a:r>
            <a:rPr lang="en-US" sz="1800" dirty="0"/>
            <a:t>greeting = "Hello"</a:t>
          </a:r>
        </a:p>
      </dgm:t>
    </dgm:pt>
    <dgm:pt modelId="{24B9E7AB-59FE-2D40-A67F-30B7FDD29102}" type="parTrans" cxnId="{75D89644-DE70-D346-A181-CC701374DA7F}">
      <dgm:prSet/>
      <dgm:spPr/>
      <dgm:t>
        <a:bodyPr/>
        <a:lstStyle/>
        <a:p>
          <a:endParaRPr lang="en-US"/>
        </a:p>
      </dgm:t>
    </dgm:pt>
    <dgm:pt modelId="{B8592F88-5B4F-3240-9440-3A100CB0EBBB}" type="sibTrans" cxnId="{75D89644-DE70-D346-A181-CC701374DA7F}">
      <dgm:prSet/>
      <dgm:spPr/>
      <dgm:t>
        <a:bodyPr/>
        <a:lstStyle/>
        <a:p>
          <a:endParaRPr lang="en-US"/>
        </a:p>
      </dgm:t>
    </dgm:pt>
    <dgm:pt modelId="{5D184DA1-5393-774D-A95D-3F331B98EC14}">
      <dgm:prSet phldrT="[Text]" custT="1"/>
      <dgm:spPr/>
      <dgm:t>
        <a:bodyPr/>
        <a:lstStyle/>
        <a:p>
          <a:r>
            <a:rPr lang="en-US" sz="1800" dirty="0"/>
            <a:t>name = "Anders"</a:t>
          </a:r>
        </a:p>
      </dgm:t>
    </dgm:pt>
    <dgm:pt modelId="{9AC738F8-4FA0-EC43-9F84-84350C1833DE}" type="parTrans" cxnId="{21D62060-4014-AD48-86C5-24CBBA7E5DE6}">
      <dgm:prSet/>
      <dgm:spPr/>
      <dgm:t>
        <a:bodyPr/>
        <a:lstStyle/>
        <a:p>
          <a:endParaRPr lang="en-US"/>
        </a:p>
      </dgm:t>
    </dgm:pt>
    <dgm:pt modelId="{97089C23-A983-8D49-92B7-159373766094}" type="sibTrans" cxnId="{21D62060-4014-AD48-86C5-24CBBA7E5DE6}">
      <dgm:prSet/>
      <dgm:spPr/>
      <dgm:t>
        <a:bodyPr/>
        <a:lstStyle/>
        <a:p>
          <a:endParaRPr lang="en-US"/>
        </a:p>
      </dgm:t>
    </dgm:pt>
    <dgm:pt modelId="{B1D63ACE-5EBE-7F4F-ABF7-3D167AC25F80}">
      <dgm:prSet phldrT="[Text]" custT="1"/>
      <dgm:spPr/>
      <dgm:t>
        <a:bodyPr/>
        <a:lstStyle/>
        <a:p>
          <a:r>
            <a:rPr lang="en-US" sz="1800" dirty="0"/>
            <a:t>...</a:t>
          </a:r>
        </a:p>
      </dgm:t>
    </dgm:pt>
    <dgm:pt modelId="{4316323D-8677-5243-A908-2A31244EC84C}" type="parTrans" cxnId="{3F745BF1-6329-0E4D-87F0-5F1776F80AC1}">
      <dgm:prSet/>
      <dgm:spPr/>
      <dgm:t>
        <a:bodyPr/>
        <a:lstStyle/>
        <a:p>
          <a:endParaRPr lang="en-US"/>
        </a:p>
      </dgm:t>
    </dgm:pt>
    <dgm:pt modelId="{BA291F3D-8FE3-9849-B66D-C3E1C2A900AD}" type="sibTrans" cxnId="{3F745BF1-6329-0E4D-87F0-5F1776F80AC1}">
      <dgm:prSet/>
      <dgm:spPr/>
      <dgm:t>
        <a:bodyPr/>
        <a:lstStyle/>
        <a:p>
          <a:endParaRPr lang="en-US"/>
        </a:p>
      </dgm:t>
    </dgm:pt>
    <dgm:pt modelId="{41C97EA5-993E-AE42-A528-681B91CA27F7}">
      <dgm:prSet phldrT="[Text]" custT="1"/>
      <dgm:spPr/>
      <dgm:t>
        <a:bodyPr/>
        <a:lstStyle/>
        <a:p>
          <a:r>
            <a:rPr lang="en-US" sz="1800" dirty="0"/>
            <a:t>...</a:t>
          </a:r>
        </a:p>
      </dgm:t>
    </dgm:pt>
    <dgm:pt modelId="{06ED41E8-3318-254A-B25B-96937639EFA5}" type="parTrans" cxnId="{439BE38E-C767-CA4C-AE64-B5D8F57ED67C}">
      <dgm:prSet/>
      <dgm:spPr/>
      <dgm:t>
        <a:bodyPr/>
        <a:lstStyle/>
        <a:p>
          <a:endParaRPr lang="en-US"/>
        </a:p>
      </dgm:t>
    </dgm:pt>
    <dgm:pt modelId="{FA733000-30B3-6541-9358-64AFA5031444}" type="sibTrans" cxnId="{439BE38E-C767-CA4C-AE64-B5D8F57ED67C}">
      <dgm:prSet/>
      <dgm:spPr/>
      <dgm:t>
        <a:bodyPr/>
        <a:lstStyle/>
        <a:p>
          <a:endParaRPr lang="en-US"/>
        </a:p>
      </dgm:t>
    </dgm:pt>
    <dgm:pt modelId="{B2AED0B2-393B-2947-8D70-067299E0C01B}">
      <dgm:prSet phldrT="[Text]"/>
      <dgm:spPr/>
      <dgm:t>
        <a:bodyPr/>
        <a:lstStyle/>
        <a:p>
          <a:r>
            <a:rPr lang="en-US" dirty="0"/>
            <a:t>0</a:t>
          </a:r>
        </a:p>
      </dgm:t>
    </dgm:pt>
    <dgm:pt modelId="{DA677E55-1674-3C41-AC71-7861E81B6F06}" type="parTrans" cxnId="{371882B6-4CC9-0841-9917-A1C0D3D3DA4C}">
      <dgm:prSet/>
      <dgm:spPr/>
      <dgm:t>
        <a:bodyPr/>
        <a:lstStyle/>
        <a:p>
          <a:endParaRPr lang="en-US"/>
        </a:p>
      </dgm:t>
    </dgm:pt>
    <dgm:pt modelId="{F2177198-00B5-C847-99A2-988211D95B17}" type="sibTrans" cxnId="{371882B6-4CC9-0841-9917-A1C0D3D3DA4C}">
      <dgm:prSet/>
      <dgm:spPr/>
      <dgm:t>
        <a:bodyPr/>
        <a:lstStyle/>
        <a:p>
          <a:endParaRPr lang="en-US"/>
        </a:p>
      </dgm:t>
    </dgm:pt>
    <dgm:pt modelId="{66B38B75-B018-C748-B8F7-85010E84C853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C4E4AD8F-144A-704B-AFB3-F3910E0331D2}" type="parTrans" cxnId="{9BF30443-9951-224D-8C7C-2362C600C6C3}">
      <dgm:prSet/>
      <dgm:spPr/>
      <dgm:t>
        <a:bodyPr/>
        <a:lstStyle/>
        <a:p>
          <a:endParaRPr lang="en-US"/>
        </a:p>
      </dgm:t>
    </dgm:pt>
    <dgm:pt modelId="{52048179-12DB-394A-B4C3-1BE654C16627}" type="sibTrans" cxnId="{9BF30443-9951-224D-8C7C-2362C600C6C3}">
      <dgm:prSet/>
      <dgm:spPr/>
      <dgm:t>
        <a:bodyPr/>
        <a:lstStyle/>
        <a:p>
          <a:endParaRPr lang="en-US"/>
        </a:p>
      </dgm:t>
    </dgm:pt>
    <dgm:pt modelId="{2BA14EA0-A69A-E646-80F2-E95314D9EFD9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94409E5D-4B43-4942-BF99-B375FD9BF692}" type="parTrans" cxnId="{C4A13495-DD2B-764B-9D90-4F3849BF2F64}">
      <dgm:prSet/>
      <dgm:spPr/>
      <dgm:t>
        <a:bodyPr/>
        <a:lstStyle/>
        <a:p>
          <a:endParaRPr lang="en-US"/>
        </a:p>
      </dgm:t>
    </dgm:pt>
    <dgm:pt modelId="{5734925A-8E9B-2E4F-BF9E-D11F1BADA198}" type="sibTrans" cxnId="{C4A13495-DD2B-764B-9D90-4F3849BF2F64}">
      <dgm:prSet/>
      <dgm:spPr/>
      <dgm:t>
        <a:bodyPr/>
        <a:lstStyle/>
        <a:p>
          <a:endParaRPr lang="en-US"/>
        </a:p>
      </dgm:t>
    </dgm:pt>
    <dgm:pt modelId="{74DDB6B2-3C19-5445-8673-DF4D89759985}">
      <dgm:prSet phldrT="[Text]" custT="1"/>
      <dgm:spPr/>
      <dgm:t>
        <a:bodyPr/>
        <a:lstStyle/>
        <a:p>
          <a:r>
            <a:rPr lang="en-US" sz="1800" dirty="0"/>
            <a:t>...</a:t>
          </a:r>
        </a:p>
      </dgm:t>
    </dgm:pt>
    <dgm:pt modelId="{FC0FD3F8-BCB0-5D45-9A49-E53AA98E620F}" type="sibTrans" cxnId="{6AE36C64-B9CD-5449-951B-8E7D5C13001F}">
      <dgm:prSet/>
      <dgm:spPr/>
      <dgm:t>
        <a:bodyPr/>
        <a:lstStyle/>
        <a:p>
          <a:endParaRPr lang="en-US"/>
        </a:p>
      </dgm:t>
    </dgm:pt>
    <dgm:pt modelId="{08ABD19A-47B8-5D4F-8A54-C89D6D097030}" type="parTrans" cxnId="{6AE36C64-B9CD-5449-951B-8E7D5C13001F}">
      <dgm:prSet/>
      <dgm:spPr/>
      <dgm:t>
        <a:bodyPr/>
        <a:lstStyle/>
        <a:p>
          <a:endParaRPr lang="en-US"/>
        </a:p>
      </dgm:t>
    </dgm:pt>
    <dgm:pt modelId="{F8E14D28-9BB0-1E44-AFF9-B70E504A45EC}" type="pres">
      <dgm:prSet presAssocID="{B8084B5B-FD98-EE40-8A1D-F5498D9E716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B1D6CEE-C726-A744-8E69-7B4C55A2458E}" type="pres">
      <dgm:prSet presAssocID="{B8084B5B-FD98-EE40-8A1D-F5498D9E716C}" presName="hierFlow" presStyleCnt="0"/>
      <dgm:spPr/>
    </dgm:pt>
    <dgm:pt modelId="{7EE71A83-80ED-8E4C-9E8A-632A9FC1CD7E}" type="pres">
      <dgm:prSet presAssocID="{B8084B5B-FD98-EE40-8A1D-F5498D9E716C}" presName="firstBuf" presStyleCnt="0"/>
      <dgm:spPr/>
    </dgm:pt>
    <dgm:pt modelId="{BB122F67-2426-A54C-96ED-27747F6D7B60}" type="pres">
      <dgm:prSet presAssocID="{B8084B5B-FD98-EE40-8A1D-F5498D9E716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4C3467FE-2908-8B4C-B909-87B92C4F32B5}" type="pres">
      <dgm:prSet presAssocID="{1135CB52-4E1A-BF4B-8153-F82C61929D78}" presName="Name14" presStyleCnt="0"/>
      <dgm:spPr/>
    </dgm:pt>
    <dgm:pt modelId="{681C85C5-CF7E-C64E-A1FF-4AB0A6BFB0E4}" type="pres">
      <dgm:prSet presAssocID="{1135CB52-4E1A-BF4B-8153-F82C61929D78}" presName="level1Shape" presStyleLbl="node0" presStyleIdx="0" presStyleCnt="1" custScaleX="158858">
        <dgm:presLayoutVars>
          <dgm:chPref val="3"/>
        </dgm:presLayoutVars>
      </dgm:prSet>
      <dgm:spPr/>
    </dgm:pt>
    <dgm:pt modelId="{75772C02-231E-9B42-84F9-A0B66A9B9E30}" type="pres">
      <dgm:prSet presAssocID="{1135CB52-4E1A-BF4B-8153-F82C61929D78}" presName="hierChild2" presStyleCnt="0"/>
      <dgm:spPr/>
    </dgm:pt>
    <dgm:pt modelId="{EF9D7E4E-C566-A94A-B8C4-7AC5AA26BF69}" type="pres">
      <dgm:prSet presAssocID="{9AC738F8-4FA0-EC43-9F84-84350C1833DE}" presName="Name19" presStyleLbl="parChTrans1D2" presStyleIdx="0" presStyleCnt="2"/>
      <dgm:spPr/>
    </dgm:pt>
    <dgm:pt modelId="{FA36A03F-A310-0D42-8F53-67928D0F763D}" type="pres">
      <dgm:prSet presAssocID="{5D184DA1-5393-774D-A95D-3F331B98EC14}" presName="Name21" presStyleCnt="0"/>
      <dgm:spPr/>
    </dgm:pt>
    <dgm:pt modelId="{466970AE-EC57-C64F-916A-866614BFD65E}" type="pres">
      <dgm:prSet presAssocID="{5D184DA1-5393-774D-A95D-3F331B98EC14}" presName="level2Shape" presStyleLbl="node2" presStyleIdx="0" presStyleCnt="2" custScaleX="141352"/>
      <dgm:spPr/>
    </dgm:pt>
    <dgm:pt modelId="{A170B29A-645A-2541-A013-5CE3C5762ADE}" type="pres">
      <dgm:prSet presAssocID="{5D184DA1-5393-774D-A95D-3F331B98EC14}" presName="hierChild3" presStyleCnt="0"/>
      <dgm:spPr/>
    </dgm:pt>
    <dgm:pt modelId="{56B9BCA5-DC90-3942-A83B-4E1221BDCA2E}" type="pres">
      <dgm:prSet presAssocID="{4316323D-8677-5243-A908-2A31244EC84C}" presName="Name19" presStyleLbl="parChTrans1D3" presStyleIdx="0" presStyleCnt="2"/>
      <dgm:spPr/>
    </dgm:pt>
    <dgm:pt modelId="{8F4E8B1D-312C-6444-B1E7-00D86FCD264A}" type="pres">
      <dgm:prSet presAssocID="{B1D63ACE-5EBE-7F4F-ABF7-3D167AC25F80}" presName="Name21" presStyleCnt="0"/>
      <dgm:spPr/>
    </dgm:pt>
    <dgm:pt modelId="{D6576955-469B-054B-8533-3537B8F0C887}" type="pres">
      <dgm:prSet presAssocID="{B1D63ACE-5EBE-7F4F-ABF7-3D167AC25F80}" presName="level2Shape" presStyleLbl="node3" presStyleIdx="0" presStyleCnt="2"/>
      <dgm:spPr/>
    </dgm:pt>
    <dgm:pt modelId="{9930B2C1-AD38-D440-A864-7A05BEB939CD}" type="pres">
      <dgm:prSet presAssocID="{B1D63ACE-5EBE-7F4F-ABF7-3D167AC25F80}" presName="hierChild3" presStyleCnt="0"/>
      <dgm:spPr/>
    </dgm:pt>
    <dgm:pt modelId="{435C8850-EB95-604C-89AA-BE414A14D03C}" type="pres">
      <dgm:prSet presAssocID="{08ABD19A-47B8-5D4F-8A54-C89D6D097030}" presName="Name19" presStyleLbl="parChTrans1D3" presStyleIdx="1" presStyleCnt="2"/>
      <dgm:spPr/>
    </dgm:pt>
    <dgm:pt modelId="{DBB00EA2-9653-AE43-AFA3-120A8E35676D}" type="pres">
      <dgm:prSet presAssocID="{74DDB6B2-3C19-5445-8673-DF4D89759985}" presName="Name21" presStyleCnt="0"/>
      <dgm:spPr/>
    </dgm:pt>
    <dgm:pt modelId="{F674B455-5954-9441-80AB-D570D69281F0}" type="pres">
      <dgm:prSet presAssocID="{74DDB6B2-3C19-5445-8673-DF4D89759985}" presName="level2Shape" presStyleLbl="node3" presStyleIdx="1" presStyleCnt="2"/>
      <dgm:spPr/>
    </dgm:pt>
    <dgm:pt modelId="{3A4E1C4E-B8B7-0746-9421-7B68A06AE14C}" type="pres">
      <dgm:prSet presAssocID="{74DDB6B2-3C19-5445-8673-DF4D89759985}" presName="hierChild3" presStyleCnt="0"/>
      <dgm:spPr/>
    </dgm:pt>
    <dgm:pt modelId="{26A6CE2E-D813-664B-97B5-FAFE3345ACF0}" type="pres">
      <dgm:prSet presAssocID="{06ED41E8-3318-254A-B25B-96937639EFA5}" presName="Name19" presStyleLbl="parChTrans1D2" presStyleIdx="1" presStyleCnt="2"/>
      <dgm:spPr/>
    </dgm:pt>
    <dgm:pt modelId="{B197A988-BF05-1845-9FD1-BAC090A9C823}" type="pres">
      <dgm:prSet presAssocID="{41C97EA5-993E-AE42-A528-681B91CA27F7}" presName="Name21" presStyleCnt="0"/>
      <dgm:spPr/>
    </dgm:pt>
    <dgm:pt modelId="{7E409148-606C-B348-8C01-8D150BB79D39}" type="pres">
      <dgm:prSet presAssocID="{41C97EA5-993E-AE42-A528-681B91CA27F7}" presName="level2Shape" presStyleLbl="node2" presStyleIdx="1" presStyleCnt="2"/>
      <dgm:spPr/>
    </dgm:pt>
    <dgm:pt modelId="{0AA03737-B469-C649-B946-D3F2BDB679DB}" type="pres">
      <dgm:prSet presAssocID="{41C97EA5-993E-AE42-A528-681B91CA27F7}" presName="hierChild3" presStyleCnt="0"/>
      <dgm:spPr/>
    </dgm:pt>
    <dgm:pt modelId="{BFC3FD5C-63EC-9342-B276-F660EAA6051A}" type="pres">
      <dgm:prSet presAssocID="{B8084B5B-FD98-EE40-8A1D-F5498D9E716C}" presName="bgShapesFlow" presStyleCnt="0"/>
      <dgm:spPr/>
    </dgm:pt>
    <dgm:pt modelId="{C8B070D4-FB4F-0C44-A45B-29F4B36378E6}" type="pres">
      <dgm:prSet presAssocID="{B2AED0B2-393B-2947-8D70-067299E0C01B}" presName="rectComp" presStyleCnt="0"/>
      <dgm:spPr/>
    </dgm:pt>
    <dgm:pt modelId="{E6442625-2E6D-BE44-BCDD-A5645823EBD8}" type="pres">
      <dgm:prSet presAssocID="{B2AED0B2-393B-2947-8D70-067299E0C01B}" presName="bgRect" presStyleLbl="bgShp" presStyleIdx="0" presStyleCnt="3"/>
      <dgm:spPr/>
    </dgm:pt>
    <dgm:pt modelId="{7DC8C6C4-43DE-C040-8130-BCAE8963B5BE}" type="pres">
      <dgm:prSet presAssocID="{B2AED0B2-393B-2947-8D70-067299E0C01B}" presName="bgRectTx" presStyleLbl="bgShp" presStyleIdx="0" presStyleCnt="3">
        <dgm:presLayoutVars>
          <dgm:bulletEnabled val="1"/>
        </dgm:presLayoutVars>
      </dgm:prSet>
      <dgm:spPr/>
    </dgm:pt>
    <dgm:pt modelId="{BBE751A2-624F-BA48-92F8-E693D36ADB3C}" type="pres">
      <dgm:prSet presAssocID="{B2AED0B2-393B-2947-8D70-067299E0C01B}" presName="spComp" presStyleCnt="0"/>
      <dgm:spPr/>
    </dgm:pt>
    <dgm:pt modelId="{EB50635C-8389-2F40-8B5A-C98209E0FA32}" type="pres">
      <dgm:prSet presAssocID="{B2AED0B2-393B-2947-8D70-067299E0C01B}" presName="vSp" presStyleCnt="0"/>
      <dgm:spPr/>
    </dgm:pt>
    <dgm:pt modelId="{8D8630F8-6C65-5C4E-8D89-0902FC6F2EF1}" type="pres">
      <dgm:prSet presAssocID="{66B38B75-B018-C748-B8F7-85010E84C853}" presName="rectComp" presStyleCnt="0"/>
      <dgm:spPr/>
    </dgm:pt>
    <dgm:pt modelId="{2558A3F9-664B-974D-B8B6-0F3E5594F453}" type="pres">
      <dgm:prSet presAssocID="{66B38B75-B018-C748-B8F7-85010E84C853}" presName="bgRect" presStyleLbl="bgShp" presStyleIdx="1" presStyleCnt="3"/>
      <dgm:spPr/>
    </dgm:pt>
    <dgm:pt modelId="{DA2BCB21-9AF0-7946-8685-76A61B72D7AC}" type="pres">
      <dgm:prSet presAssocID="{66B38B75-B018-C748-B8F7-85010E84C853}" presName="bgRectTx" presStyleLbl="bgShp" presStyleIdx="1" presStyleCnt="3">
        <dgm:presLayoutVars>
          <dgm:bulletEnabled val="1"/>
        </dgm:presLayoutVars>
      </dgm:prSet>
      <dgm:spPr/>
    </dgm:pt>
    <dgm:pt modelId="{CF4BC5B7-480E-9D43-B3EE-9EB3CCCF6ED6}" type="pres">
      <dgm:prSet presAssocID="{66B38B75-B018-C748-B8F7-85010E84C853}" presName="spComp" presStyleCnt="0"/>
      <dgm:spPr/>
    </dgm:pt>
    <dgm:pt modelId="{D8ACA5BB-449B-DD43-B3B1-2164909FE8E3}" type="pres">
      <dgm:prSet presAssocID="{66B38B75-B018-C748-B8F7-85010E84C853}" presName="vSp" presStyleCnt="0"/>
      <dgm:spPr/>
    </dgm:pt>
    <dgm:pt modelId="{AD1D1808-4A31-9E4A-87F1-67B498A4FBAA}" type="pres">
      <dgm:prSet presAssocID="{2BA14EA0-A69A-E646-80F2-E95314D9EFD9}" presName="rectComp" presStyleCnt="0"/>
      <dgm:spPr/>
    </dgm:pt>
    <dgm:pt modelId="{9EB88656-CFDE-244E-B4AC-1ED3C09BD494}" type="pres">
      <dgm:prSet presAssocID="{2BA14EA0-A69A-E646-80F2-E95314D9EFD9}" presName="bgRect" presStyleLbl="bgShp" presStyleIdx="2" presStyleCnt="3"/>
      <dgm:spPr/>
    </dgm:pt>
    <dgm:pt modelId="{27AF2B33-CF8B-8B4F-826B-686146B86FBC}" type="pres">
      <dgm:prSet presAssocID="{2BA14EA0-A69A-E646-80F2-E95314D9EFD9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3ADFC706-FD31-AA46-B45B-30F5DDB9A3C2}" type="presOf" srcId="{4316323D-8677-5243-A908-2A31244EC84C}" destId="{56B9BCA5-DC90-3942-A83B-4E1221BDCA2E}" srcOrd="0" destOrd="0" presId="urn:microsoft.com/office/officeart/2005/8/layout/hierarchy6"/>
    <dgm:cxn modelId="{2A3B170C-EA15-2E45-B2B2-2EDF6DA23440}" type="presOf" srcId="{06ED41E8-3318-254A-B25B-96937639EFA5}" destId="{26A6CE2E-D813-664B-97B5-FAFE3345ACF0}" srcOrd="0" destOrd="0" presId="urn:microsoft.com/office/officeart/2005/8/layout/hierarchy6"/>
    <dgm:cxn modelId="{3F02ED12-FC2E-CE4E-9FC9-4B8DFA03A615}" type="presOf" srcId="{08ABD19A-47B8-5D4F-8A54-C89D6D097030}" destId="{435C8850-EB95-604C-89AA-BE414A14D03C}" srcOrd="0" destOrd="0" presId="urn:microsoft.com/office/officeart/2005/8/layout/hierarchy6"/>
    <dgm:cxn modelId="{9F5A4420-0705-8B42-BCBA-F293B884C26E}" type="presOf" srcId="{9AC738F8-4FA0-EC43-9F84-84350C1833DE}" destId="{EF9D7E4E-C566-A94A-B8C4-7AC5AA26BF69}" srcOrd="0" destOrd="0" presId="urn:microsoft.com/office/officeart/2005/8/layout/hierarchy6"/>
    <dgm:cxn modelId="{E8D2A13B-DAF9-CD49-ADBD-3EDC0D25AC76}" type="presOf" srcId="{B2AED0B2-393B-2947-8D70-067299E0C01B}" destId="{7DC8C6C4-43DE-C040-8130-BCAE8963B5BE}" srcOrd="1" destOrd="0" presId="urn:microsoft.com/office/officeart/2005/8/layout/hierarchy6"/>
    <dgm:cxn modelId="{9BF30443-9951-224D-8C7C-2362C600C6C3}" srcId="{B8084B5B-FD98-EE40-8A1D-F5498D9E716C}" destId="{66B38B75-B018-C748-B8F7-85010E84C853}" srcOrd="2" destOrd="0" parTransId="{C4E4AD8F-144A-704B-AFB3-F3910E0331D2}" sibTransId="{52048179-12DB-394A-B4C3-1BE654C16627}"/>
    <dgm:cxn modelId="{75C6BC43-F239-724F-8256-D221349DAFED}" type="presOf" srcId="{41C97EA5-993E-AE42-A528-681B91CA27F7}" destId="{7E409148-606C-B348-8C01-8D150BB79D39}" srcOrd="0" destOrd="0" presId="urn:microsoft.com/office/officeart/2005/8/layout/hierarchy6"/>
    <dgm:cxn modelId="{75D89644-DE70-D346-A181-CC701374DA7F}" srcId="{B8084B5B-FD98-EE40-8A1D-F5498D9E716C}" destId="{1135CB52-4E1A-BF4B-8153-F82C61929D78}" srcOrd="0" destOrd="0" parTransId="{24B9E7AB-59FE-2D40-A67F-30B7FDD29102}" sibTransId="{B8592F88-5B4F-3240-9440-3A100CB0EBBB}"/>
    <dgm:cxn modelId="{ED4EDC46-F51C-394C-B4EC-E40B7D649DC6}" type="presOf" srcId="{2BA14EA0-A69A-E646-80F2-E95314D9EFD9}" destId="{9EB88656-CFDE-244E-B4AC-1ED3C09BD494}" srcOrd="0" destOrd="0" presId="urn:microsoft.com/office/officeart/2005/8/layout/hierarchy6"/>
    <dgm:cxn modelId="{A8AEE551-D0DD-E041-847D-D498CA452A4A}" type="presOf" srcId="{B8084B5B-FD98-EE40-8A1D-F5498D9E716C}" destId="{F8E14D28-9BB0-1E44-AFF9-B70E504A45EC}" srcOrd="0" destOrd="0" presId="urn:microsoft.com/office/officeart/2005/8/layout/hierarchy6"/>
    <dgm:cxn modelId="{B46F1153-1355-7646-B29B-47667EC2A064}" type="presOf" srcId="{B2AED0B2-393B-2947-8D70-067299E0C01B}" destId="{E6442625-2E6D-BE44-BCDD-A5645823EBD8}" srcOrd="0" destOrd="0" presId="urn:microsoft.com/office/officeart/2005/8/layout/hierarchy6"/>
    <dgm:cxn modelId="{21D62060-4014-AD48-86C5-24CBBA7E5DE6}" srcId="{1135CB52-4E1A-BF4B-8153-F82C61929D78}" destId="{5D184DA1-5393-774D-A95D-3F331B98EC14}" srcOrd="0" destOrd="0" parTransId="{9AC738F8-4FA0-EC43-9F84-84350C1833DE}" sibTransId="{97089C23-A983-8D49-92B7-159373766094}"/>
    <dgm:cxn modelId="{6AE36C64-B9CD-5449-951B-8E7D5C13001F}" srcId="{5D184DA1-5393-774D-A95D-3F331B98EC14}" destId="{74DDB6B2-3C19-5445-8673-DF4D89759985}" srcOrd="1" destOrd="0" parTransId="{08ABD19A-47B8-5D4F-8A54-C89D6D097030}" sibTransId="{FC0FD3F8-BCB0-5D45-9A49-E53AA98E620F}"/>
    <dgm:cxn modelId="{0B468769-D1AA-394C-8CB9-87279772EE4A}" type="presOf" srcId="{1135CB52-4E1A-BF4B-8153-F82C61929D78}" destId="{681C85C5-CF7E-C64E-A1FF-4AB0A6BFB0E4}" srcOrd="0" destOrd="0" presId="urn:microsoft.com/office/officeart/2005/8/layout/hierarchy6"/>
    <dgm:cxn modelId="{AE4ADB7C-B1BD-B24B-9975-19BE6AD2E9A5}" type="presOf" srcId="{2BA14EA0-A69A-E646-80F2-E95314D9EFD9}" destId="{27AF2B33-CF8B-8B4F-826B-686146B86FBC}" srcOrd="1" destOrd="0" presId="urn:microsoft.com/office/officeart/2005/8/layout/hierarchy6"/>
    <dgm:cxn modelId="{4824C18D-3628-0A4A-B266-57D35973BFB9}" type="presOf" srcId="{74DDB6B2-3C19-5445-8673-DF4D89759985}" destId="{F674B455-5954-9441-80AB-D570D69281F0}" srcOrd="0" destOrd="0" presId="urn:microsoft.com/office/officeart/2005/8/layout/hierarchy6"/>
    <dgm:cxn modelId="{439BE38E-C767-CA4C-AE64-B5D8F57ED67C}" srcId="{1135CB52-4E1A-BF4B-8153-F82C61929D78}" destId="{41C97EA5-993E-AE42-A528-681B91CA27F7}" srcOrd="1" destOrd="0" parTransId="{06ED41E8-3318-254A-B25B-96937639EFA5}" sibTransId="{FA733000-30B3-6541-9358-64AFA5031444}"/>
    <dgm:cxn modelId="{C4A13495-DD2B-764B-9D90-4F3849BF2F64}" srcId="{B8084B5B-FD98-EE40-8A1D-F5498D9E716C}" destId="{2BA14EA0-A69A-E646-80F2-E95314D9EFD9}" srcOrd="3" destOrd="0" parTransId="{94409E5D-4B43-4942-BF99-B375FD9BF692}" sibTransId="{5734925A-8E9B-2E4F-BF9E-D11F1BADA198}"/>
    <dgm:cxn modelId="{30AFFB98-A0CA-8C46-B73F-0213CA4EE363}" type="presOf" srcId="{5D184DA1-5393-774D-A95D-3F331B98EC14}" destId="{466970AE-EC57-C64F-916A-866614BFD65E}" srcOrd="0" destOrd="0" presId="urn:microsoft.com/office/officeart/2005/8/layout/hierarchy6"/>
    <dgm:cxn modelId="{DA3ACF9F-954E-FC46-8D01-D898E22F46A6}" type="presOf" srcId="{B1D63ACE-5EBE-7F4F-ABF7-3D167AC25F80}" destId="{D6576955-469B-054B-8533-3537B8F0C887}" srcOrd="0" destOrd="0" presId="urn:microsoft.com/office/officeart/2005/8/layout/hierarchy6"/>
    <dgm:cxn modelId="{371882B6-4CC9-0841-9917-A1C0D3D3DA4C}" srcId="{B8084B5B-FD98-EE40-8A1D-F5498D9E716C}" destId="{B2AED0B2-393B-2947-8D70-067299E0C01B}" srcOrd="1" destOrd="0" parTransId="{DA677E55-1674-3C41-AC71-7861E81B6F06}" sibTransId="{F2177198-00B5-C847-99A2-988211D95B17}"/>
    <dgm:cxn modelId="{88C8AABE-243B-9247-9184-8CDD9001394C}" type="presOf" srcId="{66B38B75-B018-C748-B8F7-85010E84C853}" destId="{2558A3F9-664B-974D-B8B6-0F3E5594F453}" srcOrd="0" destOrd="0" presId="urn:microsoft.com/office/officeart/2005/8/layout/hierarchy6"/>
    <dgm:cxn modelId="{997C7EC7-ADD3-5144-B497-0F76C868EDA0}" type="presOf" srcId="{66B38B75-B018-C748-B8F7-85010E84C853}" destId="{DA2BCB21-9AF0-7946-8685-76A61B72D7AC}" srcOrd="1" destOrd="0" presId="urn:microsoft.com/office/officeart/2005/8/layout/hierarchy6"/>
    <dgm:cxn modelId="{3F745BF1-6329-0E4D-87F0-5F1776F80AC1}" srcId="{5D184DA1-5393-774D-A95D-3F331B98EC14}" destId="{B1D63ACE-5EBE-7F4F-ABF7-3D167AC25F80}" srcOrd="0" destOrd="0" parTransId="{4316323D-8677-5243-A908-2A31244EC84C}" sibTransId="{BA291F3D-8FE3-9849-B66D-C3E1C2A900AD}"/>
    <dgm:cxn modelId="{749CB132-4162-6E4A-BB28-9AB3E87D529A}" type="presParOf" srcId="{F8E14D28-9BB0-1E44-AFF9-B70E504A45EC}" destId="{BB1D6CEE-C726-A744-8E69-7B4C55A2458E}" srcOrd="0" destOrd="0" presId="urn:microsoft.com/office/officeart/2005/8/layout/hierarchy6"/>
    <dgm:cxn modelId="{76F0C94F-3FEC-DF43-8EE6-BD65890C7D03}" type="presParOf" srcId="{BB1D6CEE-C726-A744-8E69-7B4C55A2458E}" destId="{7EE71A83-80ED-8E4C-9E8A-632A9FC1CD7E}" srcOrd="0" destOrd="0" presId="urn:microsoft.com/office/officeart/2005/8/layout/hierarchy6"/>
    <dgm:cxn modelId="{EA01DD2C-05A4-4943-8526-DA8749C62F5A}" type="presParOf" srcId="{BB1D6CEE-C726-A744-8E69-7B4C55A2458E}" destId="{BB122F67-2426-A54C-96ED-27747F6D7B60}" srcOrd="1" destOrd="0" presId="urn:microsoft.com/office/officeart/2005/8/layout/hierarchy6"/>
    <dgm:cxn modelId="{4A7039BC-4A15-DB4D-A744-C88A764B2A17}" type="presParOf" srcId="{BB122F67-2426-A54C-96ED-27747F6D7B60}" destId="{4C3467FE-2908-8B4C-B909-87B92C4F32B5}" srcOrd="0" destOrd="0" presId="urn:microsoft.com/office/officeart/2005/8/layout/hierarchy6"/>
    <dgm:cxn modelId="{1486EF0D-9BC9-1448-9BD9-2124FFE7D7A6}" type="presParOf" srcId="{4C3467FE-2908-8B4C-B909-87B92C4F32B5}" destId="{681C85C5-CF7E-C64E-A1FF-4AB0A6BFB0E4}" srcOrd="0" destOrd="0" presId="urn:microsoft.com/office/officeart/2005/8/layout/hierarchy6"/>
    <dgm:cxn modelId="{48CC1D67-A833-ED4E-AF34-01366DA70881}" type="presParOf" srcId="{4C3467FE-2908-8B4C-B909-87B92C4F32B5}" destId="{75772C02-231E-9B42-84F9-A0B66A9B9E30}" srcOrd="1" destOrd="0" presId="urn:microsoft.com/office/officeart/2005/8/layout/hierarchy6"/>
    <dgm:cxn modelId="{0A77D541-7C30-824A-A142-FC34E92FC5A8}" type="presParOf" srcId="{75772C02-231E-9B42-84F9-A0B66A9B9E30}" destId="{EF9D7E4E-C566-A94A-B8C4-7AC5AA26BF69}" srcOrd="0" destOrd="0" presId="urn:microsoft.com/office/officeart/2005/8/layout/hierarchy6"/>
    <dgm:cxn modelId="{5A573BC5-3E02-FB42-8537-A69F73E1304F}" type="presParOf" srcId="{75772C02-231E-9B42-84F9-A0B66A9B9E30}" destId="{FA36A03F-A310-0D42-8F53-67928D0F763D}" srcOrd="1" destOrd="0" presId="urn:microsoft.com/office/officeart/2005/8/layout/hierarchy6"/>
    <dgm:cxn modelId="{FE599C16-4C1D-D34B-8ABD-E44C2165BD0F}" type="presParOf" srcId="{FA36A03F-A310-0D42-8F53-67928D0F763D}" destId="{466970AE-EC57-C64F-916A-866614BFD65E}" srcOrd="0" destOrd="0" presId="urn:microsoft.com/office/officeart/2005/8/layout/hierarchy6"/>
    <dgm:cxn modelId="{23800CC7-1BEC-B043-AD23-4D95EAB6C8F4}" type="presParOf" srcId="{FA36A03F-A310-0D42-8F53-67928D0F763D}" destId="{A170B29A-645A-2541-A013-5CE3C5762ADE}" srcOrd="1" destOrd="0" presId="urn:microsoft.com/office/officeart/2005/8/layout/hierarchy6"/>
    <dgm:cxn modelId="{6DFCF885-D637-7C4C-A353-20015C215F87}" type="presParOf" srcId="{A170B29A-645A-2541-A013-5CE3C5762ADE}" destId="{56B9BCA5-DC90-3942-A83B-4E1221BDCA2E}" srcOrd="0" destOrd="0" presId="urn:microsoft.com/office/officeart/2005/8/layout/hierarchy6"/>
    <dgm:cxn modelId="{18DCC988-759F-E243-900A-230CC2E123EC}" type="presParOf" srcId="{A170B29A-645A-2541-A013-5CE3C5762ADE}" destId="{8F4E8B1D-312C-6444-B1E7-00D86FCD264A}" srcOrd="1" destOrd="0" presId="urn:microsoft.com/office/officeart/2005/8/layout/hierarchy6"/>
    <dgm:cxn modelId="{7B1743AB-1AA3-E44E-BF9A-BB312AC23F1C}" type="presParOf" srcId="{8F4E8B1D-312C-6444-B1E7-00D86FCD264A}" destId="{D6576955-469B-054B-8533-3537B8F0C887}" srcOrd="0" destOrd="0" presId="urn:microsoft.com/office/officeart/2005/8/layout/hierarchy6"/>
    <dgm:cxn modelId="{9E373BB6-08BD-E543-9AB7-7ACDC00F23B5}" type="presParOf" srcId="{8F4E8B1D-312C-6444-B1E7-00D86FCD264A}" destId="{9930B2C1-AD38-D440-A864-7A05BEB939CD}" srcOrd="1" destOrd="0" presId="urn:microsoft.com/office/officeart/2005/8/layout/hierarchy6"/>
    <dgm:cxn modelId="{DDD14094-C237-F94A-B043-50D728CD5E77}" type="presParOf" srcId="{A170B29A-645A-2541-A013-5CE3C5762ADE}" destId="{435C8850-EB95-604C-89AA-BE414A14D03C}" srcOrd="2" destOrd="0" presId="urn:microsoft.com/office/officeart/2005/8/layout/hierarchy6"/>
    <dgm:cxn modelId="{A8EE3DDD-FC34-A043-A31F-39B520E0A0E2}" type="presParOf" srcId="{A170B29A-645A-2541-A013-5CE3C5762ADE}" destId="{DBB00EA2-9653-AE43-AFA3-120A8E35676D}" srcOrd="3" destOrd="0" presId="urn:microsoft.com/office/officeart/2005/8/layout/hierarchy6"/>
    <dgm:cxn modelId="{D40020E9-69A8-724F-AFC8-5E6A389B230C}" type="presParOf" srcId="{DBB00EA2-9653-AE43-AFA3-120A8E35676D}" destId="{F674B455-5954-9441-80AB-D570D69281F0}" srcOrd="0" destOrd="0" presId="urn:microsoft.com/office/officeart/2005/8/layout/hierarchy6"/>
    <dgm:cxn modelId="{ADDBB114-0CC0-CE41-97AD-ACBA343E5B33}" type="presParOf" srcId="{DBB00EA2-9653-AE43-AFA3-120A8E35676D}" destId="{3A4E1C4E-B8B7-0746-9421-7B68A06AE14C}" srcOrd="1" destOrd="0" presId="urn:microsoft.com/office/officeart/2005/8/layout/hierarchy6"/>
    <dgm:cxn modelId="{52F559C5-8495-BD40-A198-603961CD23AE}" type="presParOf" srcId="{75772C02-231E-9B42-84F9-A0B66A9B9E30}" destId="{26A6CE2E-D813-664B-97B5-FAFE3345ACF0}" srcOrd="2" destOrd="0" presId="urn:microsoft.com/office/officeart/2005/8/layout/hierarchy6"/>
    <dgm:cxn modelId="{D15B348D-828D-D843-BB0F-22079ED0F8EA}" type="presParOf" srcId="{75772C02-231E-9B42-84F9-A0B66A9B9E30}" destId="{B197A988-BF05-1845-9FD1-BAC090A9C823}" srcOrd="3" destOrd="0" presId="urn:microsoft.com/office/officeart/2005/8/layout/hierarchy6"/>
    <dgm:cxn modelId="{5413C76C-0CC4-A747-B650-044458FCAD7A}" type="presParOf" srcId="{B197A988-BF05-1845-9FD1-BAC090A9C823}" destId="{7E409148-606C-B348-8C01-8D150BB79D39}" srcOrd="0" destOrd="0" presId="urn:microsoft.com/office/officeart/2005/8/layout/hierarchy6"/>
    <dgm:cxn modelId="{EEF9EBE1-AF1A-8F41-8FA2-E69A2C2D701D}" type="presParOf" srcId="{B197A988-BF05-1845-9FD1-BAC090A9C823}" destId="{0AA03737-B469-C649-B946-D3F2BDB679DB}" srcOrd="1" destOrd="0" presId="urn:microsoft.com/office/officeart/2005/8/layout/hierarchy6"/>
    <dgm:cxn modelId="{475BBAF8-B2D9-CD47-A45E-7A5A20CAC9FC}" type="presParOf" srcId="{F8E14D28-9BB0-1E44-AFF9-B70E504A45EC}" destId="{BFC3FD5C-63EC-9342-B276-F660EAA6051A}" srcOrd="1" destOrd="0" presId="urn:microsoft.com/office/officeart/2005/8/layout/hierarchy6"/>
    <dgm:cxn modelId="{E841A6F3-F68E-284C-8D5E-583AF0BDA74D}" type="presParOf" srcId="{BFC3FD5C-63EC-9342-B276-F660EAA6051A}" destId="{C8B070D4-FB4F-0C44-A45B-29F4B36378E6}" srcOrd="0" destOrd="0" presId="urn:microsoft.com/office/officeart/2005/8/layout/hierarchy6"/>
    <dgm:cxn modelId="{4FF5C258-BD55-8543-AAA1-88126789AAC1}" type="presParOf" srcId="{C8B070D4-FB4F-0C44-A45B-29F4B36378E6}" destId="{E6442625-2E6D-BE44-BCDD-A5645823EBD8}" srcOrd="0" destOrd="0" presId="urn:microsoft.com/office/officeart/2005/8/layout/hierarchy6"/>
    <dgm:cxn modelId="{A53492B9-077B-B749-A201-6401611AE19E}" type="presParOf" srcId="{C8B070D4-FB4F-0C44-A45B-29F4B36378E6}" destId="{7DC8C6C4-43DE-C040-8130-BCAE8963B5BE}" srcOrd="1" destOrd="0" presId="urn:microsoft.com/office/officeart/2005/8/layout/hierarchy6"/>
    <dgm:cxn modelId="{15D453B8-5D83-3D49-9184-36D3658DFEAC}" type="presParOf" srcId="{BFC3FD5C-63EC-9342-B276-F660EAA6051A}" destId="{BBE751A2-624F-BA48-92F8-E693D36ADB3C}" srcOrd="1" destOrd="0" presId="urn:microsoft.com/office/officeart/2005/8/layout/hierarchy6"/>
    <dgm:cxn modelId="{1824B6BF-6B5C-CA4D-9E4C-D29BDE9FCDAF}" type="presParOf" srcId="{BBE751A2-624F-BA48-92F8-E693D36ADB3C}" destId="{EB50635C-8389-2F40-8B5A-C98209E0FA32}" srcOrd="0" destOrd="0" presId="urn:microsoft.com/office/officeart/2005/8/layout/hierarchy6"/>
    <dgm:cxn modelId="{6601E8ED-3A4F-674A-9A10-861CCB0E0626}" type="presParOf" srcId="{BFC3FD5C-63EC-9342-B276-F660EAA6051A}" destId="{8D8630F8-6C65-5C4E-8D89-0902FC6F2EF1}" srcOrd="2" destOrd="0" presId="urn:microsoft.com/office/officeart/2005/8/layout/hierarchy6"/>
    <dgm:cxn modelId="{3C841D0E-4A28-AF47-A625-2D3681E62872}" type="presParOf" srcId="{8D8630F8-6C65-5C4E-8D89-0902FC6F2EF1}" destId="{2558A3F9-664B-974D-B8B6-0F3E5594F453}" srcOrd="0" destOrd="0" presId="urn:microsoft.com/office/officeart/2005/8/layout/hierarchy6"/>
    <dgm:cxn modelId="{8E4BEF71-EB61-8840-893A-EC92FC51ED23}" type="presParOf" srcId="{8D8630F8-6C65-5C4E-8D89-0902FC6F2EF1}" destId="{DA2BCB21-9AF0-7946-8685-76A61B72D7AC}" srcOrd="1" destOrd="0" presId="urn:microsoft.com/office/officeart/2005/8/layout/hierarchy6"/>
    <dgm:cxn modelId="{999FD273-DF25-BE4E-AF0C-3B09D015ABF9}" type="presParOf" srcId="{BFC3FD5C-63EC-9342-B276-F660EAA6051A}" destId="{CF4BC5B7-480E-9D43-B3EE-9EB3CCCF6ED6}" srcOrd="3" destOrd="0" presId="urn:microsoft.com/office/officeart/2005/8/layout/hierarchy6"/>
    <dgm:cxn modelId="{8DAB7C61-1B23-D941-A8E6-03CC4CB70305}" type="presParOf" srcId="{CF4BC5B7-480E-9D43-B3EE-9EB3CCCF6ED6}" destId="{D8ACA5BB-449B-DD43-B3B1-2164909FE8E3}" srcOrd="0" destOrd="0" presId="urn:microsoft.com/office/officeart/2005/8/layout/hierarchy6"/>
    <dgm:cxn modelId="{FC6C7151-69A5-3546-8685-210800448517}" type="presParOf" srcId="{BFC3FD5C-63EC-9342-B276-F660EAA6051A}" destId="{AD1D1808-4A31-9E4A-87F1-67B498A4FBAA}" srcOrd="4" destOrd="0" presId="urn:microsoft.com/office/officeart/2005/8/layout/hierarchy6"/>
    <dgm:cxn modelId="{FD17F731-3E07-114D-BBB5-3DD509BCA8B9}" type="presParOf" srcId="{AD1D1808-4A31-9E4A-87F1-67B498A4FBAA}" destId="{9EB88656-CFDE-244E-B4AC-1ED3C09BD494}" srcOrd="0" destOrd="0" presId="urn:microsoft.com/office/officeart/2005/8/layout/hierarchy6"/>
    <dgm:cxn modelId="{0174BAB7-2388-B949-A0DA-27BC390EC824}" type="presParOf" srcId="{AD1D1808-4A31-9E4A-87F1-67B498A4FBAA}" destId="{27AF2B33-CF8B-8B4F-826B-686146B86FBC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B88656-CFDE-244E-B4AC-1ED3C09BD494}">
      <dsp:nvSpPr>
        <dsp:cNvPr id="0" name=""/>
        <dsp:cNvSpPr/>
      </dsp:nvSpPr>
      <dsp:spPr>
        <a:xfrm>
          <a:off x="0" y="2795467"/>
          <a:ext cx="6799421" cy="117130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2</a:t>
          </a:r>
        </a:p>
      </dsp:txBody>
      <dsp:txXfrm>
        <a:off x="0" y="2795467"/>
        <a:ext cx="2039826" cy="1171306"/>
      </dsp:txXfrm>
    </dsp:sp>
    <dsp:sp modelId="{2558A3F9-664B-974D-B8B6-0F3E5594F453}">
      <dsp:nvSpPr>
        <dsp:cNvPr id="0" name=""/>
        <dsp:cNvSpPr/>
      </dsp:nvSpPr>
      <dsp:spPr>
        <a:xfrm>
          <a:off x="0" y="1428943"/>
          <a:ext cx="6799421" cy="117130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1</a:t>
          </a:r>
        </a:p>
      </dsp:txBody>
      <dsp:txXfrm>
        <a:off x="0" y="1428943"/>
        <a:ext cx="2039826" cy="1171306"/>
      </dsp:txXfrm>
    </dsp:sp>
    <dsp:sp modelId="{E6442625-2E6D-BE44-BCDD-A5645823EBD8}">
      <dsp:nvSpPr>
        <dsp:cNvPr id="0" name=""/>
        <dsp:cNvSpPr/>
      </dsp:nvSpPr>
      <dsp:spPr>
        <a:xfrm>
          <a:off x="0" y="62418"/>
          <a:ext cx="6799421" cy="117130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0</a:t>
          </a:r>
        </a:p>
      </dsp:txBody>
      <dsp:txXfrm>
        <a:off x="0" y="62418"/>
        <a:ext cx="2039826" cy="1171306"/>
      </dsp:txXfrm>
    </dsp:sp>
    <dsp:sp modelId="{681C85C5-CF7E-C64E-A1FF-4AB0A6BFB0E4}">
      <dsp:nvSpPr>
        <dsp:cNvPr id="0" name=""/>
        <dsp:cNvSpPr/>
      </dsp:nvSpPr>
      <dsp:spPr>
        <a:xfrm>
          <a:off x="3513164" y="160027"/>
          <a:ext cx="2325892" cy="976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name = "Jon"</a:t>
          </a:r>
          <a:br>
            <a:rPr lang="en-US" sz="1800" kern="1200" dirty="0"/>
          </a:br>
          <a:r>
            <a:rPr lang="en-US" sz="1800" kern="1200" dirty="0"/>
            <a:t>greeting = "Hello"</a:t>
          </a:r>
        </a:p>
      </dsp:txBody>
      <dsp:txXfrm>
        <a:off x="3541753" y="188616"/>
        <a:ext cx="2268714" cy="918910"/>
      </dsp:txXfrm>
    </dsp:sp>
    <dsp:sp modelId="{EF9D7E4E-C566-A94A-B8C4-7AC5AA26BF69}">
      <dsp:nvSpPr>
        <dsp:cNvPr id="0" name=""/>
        <dsp:cNvSpPr/>
      </dsp:nvSpPr>
      <dsp:spPr>
        <a:xfrm>
          <a:off x="3724424" y="1136116"/>
          <a:ext cx="951686" cy="390435"/>
        </a:xfrm>
        <a:custGeom>
          <a:avLst/>
          <a:gdLst/>
          <a:ahLst/>
          <a:cxnLst/>
          <a:rect l="0" t="0" r="0" b="0"/>
          <a:pathLst>
            <a:path>
              <a:moveTo>
                <a:pt x="951686" y="0"/>
              </a:moveTo>
              <a:lnTo>
                <a:pt x="951686" y="195217"/>
              </a:lnTo>
              <a:lnTo>
                <a:pt x="0" y="195217"/>
              </a:lnTo>
              <a:lnTo>
                <a:pt x="0" y="390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6970AE-EC57-C64F-916A-866614BFD65E}">
      <dsp:nvSpPr>
        <dsp:cNvPr id="0" name=""/>
        <dsp:cNvSpPr/>
      </dsp:nvSpPr>
      <dsp:spPr>
        <a:xfrm>
          <a:off x="2689633" y="1526552"/>
          <a:ext cx="2069581" cy="976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name = "Anders"</a:t>
          </a:r>
        </a:p>
      </dsp:txBody>
      <dsp:txXfrm>
        <a:off x="2718222" y="1555141"/>
        <a:ext cx="2012403" cy="918910"/>
      </dsp:txXfrm>
    </dsp:sp>
    <dsp:sp modelId="{56B9BCA5-DC90-3942-A83B-4E1221BDCA2E}">
      <dsp:nvSpPr>
        <dsp:cNvPr id="0" name=""/>
        <dsp:cNvSpPr/>
      </dsp:nvSpPr>
      <dsp:spPr>
        <a:xfrm>
          <a:off x="2772737" y="2502640"/>
          <a:ext cx="951686" cy="390435"/>
        </a:xfrm>
        <a:custGeom>
          <a:avLst/>
          <a:gdLst/>
          <a:ahLst/>
          <a:cxnLst/>
          <a:rect l="0" t="0" r="0" b="0"/>
          <a:pathLst>
            <a:path>
              <a:moveTo>
                <a:pt x="951686" y="0"/>
              </a:moveTo>
              <a:lnTo>
                <a:pt x="951686" y="195217"/>
              </a:lnTo>
              <a:lnTo>
                <a:pt x="0" y="195217"/>
              </a:lnTo>
              <a:lnTo>
                <a:pt x="0" y="390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576955-469B-054B-8533-3537B8F0C887}">
      <dsp:nvSpPr>
        <dsp:cNvPr id="0" name=""/>
        <dsp:cNvSpPr/>
      </dsp:nvSpPr>
      <dsp:spPr>
        <a:xfrm>
          <a:off x="2040670" y="2893076"/>
          <a:ext cx="1464133" cy="976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...</a:t>
          </a:r>
        </a:p>
      </dsp:txBody>
      <dsp:txXfrm>
        <a:off x="2069259" y="2921665"/>
        <a:ext cx="1406955" cy="918910"/>
      </dsp:txXfrm>
    </dsp:sp>
    <dsp:sp modelId="{435C8850-EB95-604C-89AA-BE414A14D03C}">
      <dsp:nvSpPr>
        <dsp:cNvPr id="0" name=""/>
        <dsp:cNvSpPr/>
      </dsp:nvSpPr>
      <dsp:spPr>
        <a:xfrm>
          <a:off x="3724424" y="2502640"/>
          <a:ext cx="951686" cy="3904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5217"/>
              </a:lnTo>
              <a:lnTo>
                <a:pt x="951686" y="195217"/>
              </a:lnTo>
              <a:lnTo>
                <a:pt x="951686" y="3904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74B455-5954-9441-80AB-D570D69281F0}">
      <dsp:nvSpPr>
        <dsp:cNvPr id="0" name=""/>
        <dsp:cNvSpPr/>
      </dsp:nvSpPr>
      <dsp:spPr>
        <a:xfrm>
          <a:off x="3944044" y="2893076"/>
          <a:ext cx="1464133" cy="976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...</a:t>
          </a:r>
        </a:p>
      </dsp:txBody>
      <dsp:txXfrm>
        <a:off x="3972633" y="2921665"/>
        <a:ext cx="1406955" cy="918910"/>
      </dsp:txXfrm>
    </dsp:sp>
    <dsp:sp modelId="{26A6CE2E-D813-664B-97B5-FAFE3345ACF0}">
      <dsp:nvSpPr>
        <dsp:cNvPr id="0" name=""/>
        <dsp:cNvSpPr/>
      </dsp:nvSpPr>
      <dsp:spPr>
        <a:xfrm>
          <a:off x="4676110" y="1136116"/>
          <a:ext cx="1254410" cy="3904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5217"/>
              </a:lnTo>
              <a:lnTo>
                <a:pt x="1254410" y="195217"/>
              </a:lnTo>
              <a:lnTo>
                <a:pt x="1254410" y="3904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409148-606C-B348-8C01-8D150BB79D39}">
      <dsp:nvSpPr>
        <dsp:cNvPr id="0" name=""/>
        <dsp:cNvSpPr/>
      </dsp:nvSpPr>
      <dsp:spPr>
        <a:xfrm>
          <a:off x="5198454" y="1526552"/>
          <a:ext cx="1464133" cy="9760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...</a:t>
          </a:r>
        </a:p>
      </dsp:txBody>
      <dsp:txXfrm>
        <a:off x="5227043" y="1555141"/>
        <a:ext cx="1406955" cy="9189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07.09.2020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B9180-8FF6-0141-904C-B44C1839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A745-1ABC-7B47-B1D8-6A00C02C7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F3F85B-AC7C-E44A-8566-1F08DEF794FF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Virkefelter (scope)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360B2ED-0E3F-904C-9D72-3A1D11CCBB3A}"/>
              </a:ext>
            </a:extLst>
          </p:cNvPr>
          <p:cNvSpPr txBox="1">
            <a:spLocks/>
          </p:cNvSpPr>
          <p:nvPr/>
        </p:nvSpPr>
        <p:spPr>
          <a:xfrm>
            <a:off x="465166" y="1938720"/>
            <a:ext cx="3929154" cy="1071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"World"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"Jon"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do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"Hello %s" name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DA5FA7-12A9-D04C-8576-4B6FF8797CE3}"/>
              </a:ext>
            </a:extLst>
          </p:cNvPr>
          <p:cNvSpPr txBox="1"/>
          <p:nvPr/>
        </p:nvSpPr>
        <p:spPr>
          <a:xfrm>
            <a:off x="214786" y="1350473"/>
            <a:ext cx="5925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Navne</a:t>
            </a:r>
            <a:r>
              <a:rPr lang="en-GB" sz="2400" dirty="0"/>
              <a:t> (</a:t>
            </a:r>
            <a:r>
              <a:rPr lang="en-GB" sz="2400" dirty="0" err="1"/>
              <a:t>i</a:t>
            </a:r>
            <a:r>
              <a:rPr lang="en-GB" sz="2400" dirty="0"/>
              <a:t> </a:t>
            </a:r>
            <a:r>
              <a:rPr lang="en-GB" sz="2400" dirty="0" err="1"/>
              <a:t>yderste</a:t>
            </a:r>
            <a:r>
              <a:rPr lang="en-GB" sz="2400" dirty="0"/>
              <a:t> </a:t>
            </a:r>
            <a:r>
              <a:rPr lang="en-GB" sz="2400" dirty="0" err="1"/>
              <a:t>virkefelt</a:t>
            </a:r>
            <a:r>
              <a:rPr lang="en-GB" sz="2400" dirty="0"/>
              <a:t>) </a:t>
            </a:r>
            <a:r>
              <a:rPr lang="en-GB" sz="2400" dirty="0" err="1"/>
              <a:t>kan</a:t>
            </a:r>
            <a:r>
              <a:rPr lang="en-GB" sz="2400" dirty="0"/>
              <a:t> </a:t>
            </a:r>
            <a:r>
              <a:rPr lang="en-GB" sz="2400" dirty="0" err="1"/>
              <a:t>ikke</a:t>
            </a:r>
            <a:r>
              <a:rPr lang="en-GB" sz="2400" dirty="0"/>
              <a:t> </a:t>
            </a:r>
            <a:r>
              <a:rPr lang="en-GB" sz="2400" dirty="0" err="1"/>
              <a:t>overskrives</a:t>
            </a:r>
            <a:endParaRPr lang="en-GB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3033D9E-A9AC-F64A-86A7-C9FEB2AF451C}"/>
              </a:ext>
            </a:extLst>
          </p:cNvPr>
          <p:cNvSpPr txBox="1">
            <a:spLocks/>
          </p:cNvSpPr>
          <p:nvPr/>
        </p:nvSpPr>
        <p:spPr>
          <a:xfrm>
            <a:off x="465169" y="3773711"/>
            <a:ext cx="4123679" cy="28329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 = "Hello"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"Jon"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do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 %s" greeting name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(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let name = "Anders"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do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 %s" greeting name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do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 %s" greeting 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99380B-1271-ED49-874B-49A1820B9B67}"/>
              </a:ext>
            </a:extLst>
          </p:cNvPr>
          <p:cNvSpPr txBox="1"/>
          <p:nvPr/>
        </p:nvSpPr>
        <p:spPr>
          <a:xfrm>
            <a:off x="214788" y="3176519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dirty="0"/>
              <a:t>Virkefelter via parenteser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FEA4EB-92DE-464F-996D-E6B11F474B49}"/>
              </a:ext>
            </a:extLst>
          </p:cNvPr>
          <p:cNvCxnSpPr>
            <a:cxnSpLocks/>
          </p:cNvCxnSpPr>
          <p:nvPr/>
        </p:nvCxnSpPr>
        <p:spPr>
          <a:xfrm>
            <a:off x="125260" y="3158676"/>
            <a:ext cx="4571508" cy="178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ame 12">
            <a:extLst>
              <a:ext uri="{FF2B5EF4-FFF2-40B4-BE49-F238E27FC236}">
                <a16:creationId xmlns:a16="http://schemas.microsoft.com/office/drawing/2014/main" id="{CB4E66AC-69E3-8845-B012-FB32ADDF85C2}"/>
              </a:ext>
            </a:extLst>
          </p:cNvPr>
          <p:cNvSpPr/>
          <p:nvPr/>
        </p:nvSpPr>
        <p:spPr>
          <a:xfrm>
            <a:off x="431300" y="3756780"/>
            <a:ext cx="3963019" cy="2849848"/>
          </a:xfrm>
          <a:prstGeom prst="frame">
            <a:avLst>
              <a:gd name="adj1" fmla="val 17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520">
              <a:solidFill>
                <a:schemeClr val="tx1"/>
              </a:solidFill>
            </a:endParaRP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18169E3E-4BEE-6444-ACFC-1B3F5B1375EF}"/>
              </a:ext>
            </a:extLst>
          </p:cNvPr>
          <p:cNvSpPr/>
          <p:nvPr/>
        </p:nvSpPr>
        <p:spPr>
          <a:xfrm>
            <a:off x="609720" y="5106318"/>
            <a:ext cx="3276599" cy="771248"/>
          </a:xfrm>
          <a:prstGeom prst="frame">
            <a:avLst>
              <a:gd name="adj1" fmla="val 17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52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FC0248-2BBD-D64C-8E12-7A70284BDE68}"/>
              </a:ext>
            </a:extLst>
          </p:cNvPr>
          <p:cNvSpPr txBox="1"/>
          <p:nvPr/>
        </p:nvSpPr>
        <p:spPr>
          <a:xfrm>
            <a:off x="4394316" y="3660768"/>
            <a:ext cx="348172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20" dirty="0"/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40C635-ED8B-E941-AD21-9DC99E95499F}"/>
              </a:ext>
            </a:extLst>
          </p:cNvPr>
          <p:cNvSpPr txBox="1"/>
          <p:nvPr/>
        </p:nvSpPr>
        <p:spPr>
          <a:xfrm>
            <a:off x="3855561" y="4990439"/>
            <a:ext cx="348172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520" dirty="0"/>
              <a:t>1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4D6F0E-AB42-8740-AA22-2B190162BAEC}"/>
              </a:ext>
            </a:extLst>
          </p:cNvPr>
          <p:cNvCxnSpPr/>
          <p:nvPr/>
        </p:nvCxnSpPr>
        <p:spPr>
          <a:xfrm flipV="1">
            <a:off x="431300" y="1938720"/>
            <a:ext cx="2811551" cy="1071832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2B428F6-F380-A948-8DF8-5D32F39D5FAF}"/>
              </a:ext>
            </a:extLst>
          </p:cNvPr>
          <p:cNvCxnSpPr>
            <a:cxnSpLocks/>
          </p:cNvCxnSpPr>
          <p:nvPr/>
        </p:nvCxnSpPr>
        <p:spPr>
          <a:xfrm>
            <a:off x="431300" y="1938720"/>
            <a:ext cx="2811551" cy="1071832"/>
          </a:xfrm>
          <a:prstGeom prst="line">
            <a:avLst/>
          </a:prstGeom>
          <a:ln w="635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B738029F-9F6A-4243-B415-DEF43C64DD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3216106"/>
              </p:ext>
            </p:extLst>
          </p:nvPr>
        </p:nvGraphicFramePr>
        <p:xfrm>
          <a:off x="5246370" y="2771816"/>
          <a:ext cx="6799421" cy="4029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634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 animBg="1"/>
      <p:bldP spid="14" grpId="0" animBg="1"/>
      <p:bldP spid="15" grpId="0"/>
      <p:bldP spid="16" grpId="0"/>
      <p:bldGraphic spid="19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E82634-FDB8-8D49-8B3E-25825E01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4D9D7-9D94-F84F-8395-86C3B6EC0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0418D3-90B2-0546-97B4-89F421CB74C0}"/>
              </a:ext>
            </a:extLst>
          </p:cNvPr>
          <p:cNvSpPr txBox="1">
            <a:spLocks/>
          </p:cNvSpPr>
          <p:nvPr/>
        </p:nvSpPr>
        <p:spPr>
          <a:xfrm>
            <a:off x="838629" y="2561395"/>
            <a:ext cx="4817535" cy="9678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"World"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do printfn "Hello %A" name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911D3B-1B3C-B749-8488-FCCB49F3ABF0}"/>
              </a:ext>
            </a:extLst>
          </p:cNvPr>
          <p:cNvSpPr txBox="1">
            <a:spLocks/>
          </p:cNvSpPr>
          <p:nvPr/>
        </p:nvSpPr>
        <p:spPr>
          <a:xfrm>
            <a:off x="6248400" y="2523499"/>
            <a:ext cx="5105400" cy="473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"World" in do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"Hello %A" 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0316A7-CBED-6C48-9B55-6BE4EA7D1449}"/>
              </a:ext>
            </a:extLst>
          </p:cNvPr>
          <p:cNvCxnSpPr>
            <a:cxnSpLocks/>
          </p:cNvCxnSpPr>
          <p:nvPr/>
        </p:nvCxnSpPr>
        <p:spPr>
          <a:xfrm>
            <a:off x="5882042" y="1833339"/>
            <a:ext cx="0" cy="2962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B113E2-C6E1-AF46-A7F6-171F7A61D863}"/>
              </a:ext>
            </a:extLst>
          </p:cNvPr>
          <p:cNvSpPr txBox="1"/>
          <p:nvPr/>
        </p:nvSpPr>
        <p:spPr>
          <a:xfrm>
            <a:off x="588251" y="1994979"/>
            <a:ext cx="2220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Letvægtssyntaks</a:t>
            </a:r>
            <a:endParaRPr lang="en-GB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9FC5F5-B21F-8249-AB4D-AA97F421E535}"/>
              </a:ext>
            </a:extLst>
          </p:cNvPr>
          <p:cNvSpPr txBox="1"/>
          <p:nvPr/>
        </p:nvSpPr>
        <p:spPr>
          <a:xfrm>
            <a:off x="5998022" y="1994979"/>
            <a:ext cx="2165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verbose </a:t>
            </a:r>
            <a:r>
              <a:rPr lang="en-GB" sz="2400" dirty="0" err="1"/>
              <a:t>syntaks</a:t>
            </a:r>
            <a:endParaRPr lang="en-GB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1703708-F531-8D47-B29A-1CC24D03DDD9}"/>
              </a:ext>
            </a:extLst>
          </p:cNvPr>
          <p:cNvSpPr txBox="1">
            <a:spLocks/>
          </p:cNvSpPr>
          <p:nvPr/>
        </p:nvSpPr>
        <p:spPr>
          <a:xfrm>
            <a:off x="804764" y="3964563"/>
            <a:ext cx="4817535" cy="967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name = "World"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"Hello %A" name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8CBE75-9BAF-B647-946C-82D885C13E00}"/>
              </a:ext>
            </a:extLst>
          </p:cNvPr>
          <p:cNvSpPr txBox="1"/>
          <p:nvPr/>
        </p:nvSpPr>
        <p:spPr>
          <a:xfrm>
            <a:off x="588254" y="3391287"/>
            <a:ext cx="1604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Valgfrit</a:t>
            </a:r>
            <a:r>
              <a:rPr lang="en-GB" sz="2400" dirty="0"/>
              <a:t> ’do’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0E4AC5-9E9C-B444-BCBB-B775E9665824}"/>
              </a:ext>
            </a:extLst>
          </p:cNvPr>
          <p:cNvCxnSpPr>
            <a:cxnSpLocks/>
          </p:cNvCxnSpPr>
          <p:nvPr/>
        </p:nvCxnSpPr>
        <p:spPr>
          <a:xfrm>
            <a:off x="588252" y="3305039"/>
            <a:ext cx="5067914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2">
            <a:extLst>
              <a:ext uri="{FF2B5EF4-FFF2-40B4-BE49-F238E27FC236}">
                <a16:creationId xmlns:a16="http://schemas.microsoft.com/office/drawing/2014/main" id="{99CF0067-3E04-184D-9E63-9CC436DBCABC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Syntaks og virkefelter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178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C38F5-B548-EE4F-BE73-9FB1B104B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90CE3-EF77-EF43-A20D-A391C2EB3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4672BED-7B36-8148-8E88-FC1AEFA49AD4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Funktioner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C444EA1-7C40-1148-AC4A-37BE15D0661E}"/>
              </a:ext>
            </a:extLst>
          </p:cNvPr>
          <p:cNvSpPr txBox="1">
            <a:spLocks/>
          </p:cNvSpPr>
          <p:nvPr/>
        </p:nvSpPr>
        <p:spPr>
          <a:xfrm>
            <a:off x="1390651" y="2054629"/>
            <a:ext cx="4381500" cy="265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greetings (name : string) : string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"Hello " + name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5440C8-9621-0042-9EAF-6F49AF7928DA}"/>
              </a:ext>
            </a:extLst>
          </p:cNvPr>
          <p:cNvSpPr txBox="1"/>
          <p:nvPr/>
        </p:nvSpPr>
        <p:spPr>
          <a:xfrm>
            <a:off x="1196811" y="1466379"/>
            <a:ext cx="6420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Organisering</a:t>
            </a:r>
            <a:r>
              <a:rPr lang="en-GB" sz="2400" dirty="0"/>
              <a:t> = </a:t>
            </a:r>
            <a:r>
              <a:rPr lang="en-GB" sz="2400" dirty="0" err="1"/>
              <a:t>nemmere</a:t>
            </a:r>
            <a:r>
              <a:rPr lang="en-GB" sz="2400" dirty="0"/>
              <a:t> at </a:t>
            </a:r>
            <a:r>
              <a:rPr lang="en-GB" sz="2400" dirty="0" err="1"/>
              <a:t>forstå</a:t>
            </a:r>
            <a:r>
              <a:rPr lang="en-GB" sz="2400" dirty="0"/>
              <a:t> </a:t>
            </a:r>
            <a:r>
              <a:rPr lang="en-GB" sz="2400" dirty="0" err="1"/>
              <a:t>og</a:t>
            </a:r>
            <a:r>
              <a:rPr lang="en-GB" sz="2400" dirty="0"/>
              <a:t> </a:t>
            </a:r>
            <a:r>
              <a:rPr lang="en-GB" sz="2400" dirty="0" err="1"/>
              <a:t>vedligeholde</a:t>
            </a:r>
            <a:endParaRPr lang="en-GB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CE90525-D99B-F14A-9B60-8405778D7238}"/>
              </a:ext>
            </a:extLst>
          </p:cNvPr>
          <p:cNvSpPr txBox="1">
            <a:spLocks/>
          </p:cNvSpPr>
          <p:nvPr/>
        </p:nvSpPr>
        <p:spPr>
          <a:xfrm>
            <a:off x="6759182" y="3281296"/>
            <a:ext cx="4076457" cy="7373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greetings name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"Hello " + name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6A87B7-56AD-9646-AA67-D78E5D1D80F1}"/>
              </a:ext>
            </a:extLst>
          </p:cNvPr>
          <p:cNvCxnSpPr>
            <a:cxnSpLocks/>
          </p:cNvCxnSpPr>
          <p:nvPr/>
        </p:nvCxnSpPr>
        <p:spPr>
          <a:xfrm>
            <a:off x="6383854" y="2048857"/>
            <a:ext cx="32686" cy="47457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830C05D-BBEA-4A41-BEA5-407FA86E8106}"/>
              </a:ext>
            </a:extLst>
          </p:cNvPr>
          <p:cNvSpPr txBox="1">
            <a:spLocks/>
          </p:cNvSpPr>
          <p:nvPr/>
        </p:nvSpPr>
        <p:spPr>
          <a:xfrm>
            <a:off x="6759182" y="4104705"/>
            <a:ext cx="4993995" cy="3642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greetings name = "Hello " + name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45281C-EA52-9042-9F9D-894231F8119D}"/>
              </a:ext>
            </a:extLst>
          </p:cNvPr>
          <p:cNvCxnSpPr>
            <a:cxnSpLocks/>
          </p:cNvCxnSpPr>
          <p:nvPr/>
        </p:nvCxnSpPr>
        <p:spPr>
          <a:xfrm>
            <a:off x="6395404" y="4018716"/>
            <a:ext cx="53987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7EA3902-C8E7-804B-8B6F-A05ED94966B4}"/>
              </a:ext>
            </a:extLst>
          </p:cNvPr>
          <p:cNvSpPr txBox="1">
            <a:spLocks/>
          </p:cNvSpPr>
          <p:nvPr/>
        </p:nvSpPr>
        <p:spPr>
          <a:xfrm>
            <a:off x="6759182" y="4619525"/>
            <a:ext cx="4993995" cy="3642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greetings name : string = "Hello " + name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1234FCA-0AC8-7A4E-8B70-71ED0946F633}"/>
              </a:ext>
            </a:extLst>
          </p:cNvPr>
          <p:cNvCxnSpPr>
            <a:cxnSpLocks/>
          </p:cNvCxnSpPr>
          <p:nvPr/>
        </p:nvCxnSpPr>
        <p:spPr>
          <a:xfrm>
            <a:off x="6395404" y="4533536"/>
            <a:ext cx="53987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B5FCD51-98A0-B643-8DC1-9A3F0E3D6646}"/>
              </a:ext>
            </a:extLst>
          </p:cNvPr>
          <p:cNvSpPr txBox="1">
            <a:spLocks/>
          </p:cNvSpPr>
          <p:nvPr/>
        </p:nvSpPr>
        <p:spPr>
          <a:xfrm>
            <a:off x="6759182" y="5132177"/>
            <a:ext cx="5520448" cy="3642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greetings (name : string) = "Hello " +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93CC356-FC12-4647-B8C1-9669D096CFD1}"/>
              </a:ext>
            </a:extLst>
          </p:cNvPr>
          <p:cNvCxnSpPr>
            <a:cxnSpLocks/>
          </p:cNvCxnSpPr>
          <p:nvPr/>
        </p:nvCxnSpPr>
        <p:spPr>
          <a:xfrm>
            <a:off x="6395404" y="5057618"/>
            <a:ext cx="53987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17">
            <a:extLst>
              <a:ext uri="{FF2B5EF4-FFF2-40B4-BE49-F238E27FC236}">
                <a16:creationId xmlns:a16="http://schemas.microsoft.com/office/drawing/2014/main" id="{D01E1D7C-2727-C143-AFB1-58A58483F0C7}"/>
              </a:ext>
            </a:extLst>
          </p:cNvPr>
          <p:cNvSpPr/>
          <p:nvPr/>
        </p:nvSpPr>
        <p:spPr>
          <a:xfrm rot="18885269" flipH="1">
            <a:off x="1032745" y="2176502"/>
            <a:ext cx="1249209" cy="1282931"/>
          </a:xfrm>
          <a:prstGeom prst="arc">
            <a:avLst/>
          </a:prstGeom>
          <a:ln w="38100">
            <a:headEnd type="triangl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E423D1-0CB6-CA4C-9090-1A93E185FF53}"/>
              </a:ext>
            </a:extLst>
          </p:cNvPr>
          <p:cNvSpPr txBox="1"/>
          <p:nvPr/>
        </p:nvSpPr>
        <p:spPr>
          <a:xfrm rot="16200000">
            <a:off x="-398600" y="2633300"/>
            <a:ext cx="228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Leksikografisk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virkefelt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D80347D-DD60-D045-B9F3-B3D8F9950D15}"/>
              </a:ext>
            </a:extLst>
          </p:cNvPr>
          <p:cNvCxnSpPr>
            <a:cxnSpLocks/>
          </p:cNvCxnSpPr>
          <p:nvPr/>
        </p:nvCxnSpPr>
        <p:spPr>
          <a:xfrm>
            <a:off x="1588770" y="2366010"/>
            <a:ext cx="0" cy="38862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DD5B8604-67CA-3140-8C95-14E58EB9DD93}"/>
              </a:ext>
            </a:extLst>
          </p:cNvPr>
          <p:cNvSpPr/>
          <p:nvPr/>
        </p:nvSpPr>
        <p:spPr>
          <a:xfrm rot="15244818" flipH="1">
            <a:off x="1431847" y="2053097"/>
            <a:ext cx="885203" cy="964338"/>
          </a:xfrm>
          <a:prstGeom prst="arc">
            <a:avLst>
              <a:gd name="adj1" fmla="val 16200000"/>
              <a:gd name="adj2" fmla="val 20686940"/>
            </a:avLst>
          </a:prstGeom>
          <a:ln w="38100">
            <a:headEnd type="triangl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3E54D-F5A6-BB45-BD1E-D44A483CA168}"/>
              </a:ext>
            </a:extLst>
          </p:cNvPr>
          <p:cNvSpPr txBox="1"/>
          <p:nvPr/>
        </p:nvSpPr>
        <p:spPr>
          <a:xfrm>
            <a:off x="1874448" y="2766060"/>
            <a:ext cx="3237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Indryk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angiver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funktionskroppen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FF05AF2-F48A-D240-B7DD-A120B6CE8F0F}"/>
              </a:ext>
            </a:extLst>
          </p:cNvPr>
          <p:cNvSpPr txBox="1">
            <a:spLocks/>
          </p:cNvSpPr>
          <p:nvPr/>
        </p:nvSpPr>
        <p:spPr>
          <a:xfrm>
            <a:off x="1390651" y="3429000"/>
            <a:ext cx="4381500" cy="12048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str = greetings "Jon"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"%s" str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"%s" (greetings "World")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7A0785F-1D7B-E94D-BD66-3623FE9A15F7}"/>
              </a:ext>
            </a:extLst>
          </p:cNvPr>
          <p:cNvSpPr txBox="1">
            <a:spLocks/>
          </p:cNvSpPr>
          <p:nvPr/>
        </p:nvSpPr>
        <p:spPr>
          <a:xfrm>
            <a:off x="6604026" y="2054629"/>
            <a:ext cx="4381500" cy="11534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let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greetings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(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name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string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 :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string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  "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Hello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 +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name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;;</a:t>
            </a:r>
          </a:p>
          <a:p>
            <a:pPr marL="0" indent="0"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greetings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name:string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-&gt;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string</a:t>
            </a:r>
            <a:endParaRPr lang="da-DK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BF4DBB6-776F-9643-8C03-2613D01DEF43}"/>
              </a:ext>
            </a:extLst>
          </p:cNvPr>
          <p:cNvCxnSpPr>
            <a:cxnSpLocks/>
          </p:cNvCxnSpPr>
          <p:nvPr/>
        </p:nvCxnSpPr>
        <p:spPr>
          <a:xfrm>
            <a:off x="6401041" y="3267071"/>
            <a:ext cx="53987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07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18" grpId="0" animBg="1"/>
      <p:bldP spid="19" grpId="0"/>
      <p:bldP spid="21" grpId="0" animBg="1"/>
      <p:bldP spid="22" grpId="0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0190A-49E8-F241-835E-546459A99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8B109-05A0-2A45-AADA-BF063291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DCA0C5-88EC-7044-AFE0-3E6242FE27DE}"/>
              </a:ext>
            </a:extLst>
          </p:cNvPr>
          <p:cNvSpPr txBox="1">
            <a:spLocks/>
          </p:cNvSpPr>
          <p:nvPr/>
        </p:nvSpPr>
        <p:spPr>
          <a:xfrm>
            <a:off x="838199" y="2810076"/>
            <a:ext cx="4106119" cy="377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solution a b c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-3.4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F3125E3-9AC3-524E-B7EB-49051BE98A00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Løs en andengradsligning (baglæns!)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70C380-FC75-DE48-948A-3197F327AD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63936" y="2719675"/>
                <a:ext cx="5228064" cy="2145330"/>
              </a:xfrm>
              <a:prstGeom prst="rect">
                <a:avLst/>
              </a:prstGeom>
            </p:spPr>
            <p:txBody>
              <a:bodyPr vert="horz" lIns="0" tIns="0" rIns="0" bIns="0" rtlCol="0">
                <a:norm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lang="da-DK" sz="2400" kern="1200" spc="60" baseline="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19138" marR="0" indent="-358775" algn="l" defTabSz="914400" rtl="0" eaLnBrk="1" fontAlgn="auto" latinLnBrk="0" hangingPunct="1">
                  <a:lnSpc>
                    <a:spcPct val="100000"/>
                  </a:lnSpc>
                  <a:spcBef>
                    <a:spcPts val="5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 lang="da-DK" sz="2000" kern="1200" spc="60" baseline="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73150" indent="-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baseline="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719138" indent="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719138" indent="354013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spc="60" baseline="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719138" indent="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719138" indent="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719138" indent="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19138" indent="354013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lang="da-DK" sz="1800" kern="1200" dirty="0" smtClean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𝑎𝑥</m:t>
                          </m:r>
                        </m:e>
                        <m:sup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ar-A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𝑏𝑥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ar-AE" i="1">
                  <a:latin typeface="Cambria Math" panose="02040503050406030204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ar-AE" i="1">
                  <a:latin typeface="Cambria Math" panose="02040503050406030204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±</m:t>
                          </m:r>
                          <m:rad>
                            <m:radPr>
                              <m:degHide m:val="on"/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ar-AE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p>
                                  <m:r>
                                    <a:rPr lang="ar-AE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−4</m:t>
                              </m:r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𝑎𝑐</m:t>
                              </m:r>
                            </m:e>
                          </m:rad>
                        </m:num>
                        <m:den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</m:oMath>
                  </m:oMathPara>
                </a14:m>
                <a:endParaRPr lang="ar-AE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ar-AE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C670C380-FC75-DE48-948A-3197F327AD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3936" y="2719675"/>
                <a:ext cx="5228064" cy="2145330"/>
              </a:xfrm>
              <a:prstGeom prst="rect">
                <a:avLst/>
              </a:prstGeom>
              <a:blipFill>
                <a:blip r:embed="rId2"/>
                <a:stretch>
                  <a:fillRect l="-3641" t="-4734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0979C1-9028-4B45-958D-4B5F117C5E9A}"/>
              </a:ext>
            </a:extLst>
          </p:cNvPr>
          <p:cNvSpPr txBox="1">
            <a:spLocks/>
          </p:cNvSpPr>
          <p:nvPr/>
        </p:nvSpPr>
        <p:spPr>
          <a:xfrm>
            <a:off x="859162" y="1644309"/>
            <a:ext cx="3929153" cy="754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discriminant a b c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b ** 2.0 - 4.0 * a * c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7984486-595F-B94D-A876-3B27770834C4}"/>
              </a:ext>
            </a:extLst>
          </p:cNvPr>
          <p:cNvSpPr txBox="1">
            <a:spLocks/>
          </p:cNvSpPr>
          <p:nvPr/>
        </p:nvSpPr>
        <p:spPr>
          <a:xfrm>
            <a:off x="838200" y="4298342"/>
            <a:ext cx="7212980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a = 1.0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b = 0.0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c = -1.0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xp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(solution a b c +1.0)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"0 = %fx^2 + %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fx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+ %f =&gt; x_+ = %f" a b c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xp</a:t>
            </a:r>
            <a:endParaRPr lang="en-GB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66851F4-6CA2-9C48-ABA8-6CE16E0357BF}"/>
              </a:ext>
            </a:extLst>
          </p:cNvPr>
          <p:cNvCxnSpPr>
            <a:cxnSpLocks/>
          </p:cNvCxnSpPr>
          <p:nvPr/>
        </p:nvCxnSpPr>
        <p:spPr>
          <a:xfrm>
            <a:off x="7560527" y="1377132"/>
            <a:ext cx="0" cy="5063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5E85072A-B6D9-F04D-AC2E-5476D1BE4C9B}"/>
              </a:ext>
            </a:extLst>
          </p:cNvPr>
          <p:cNvSpPr/>
          <p:nvPr/>
        </p:nvSpPr>
        <p:spPr>
          <a:xfrm rot="16630152">
            <a:off x="3436446" y="1463961"/>
            <a:ext cx="1084121" cy="2303863"/>
          </a:xfrm>
          <a:prstGeom prst="arc">
            <a:avLst>
              <a:gd name="adj1" fmla="val 6601523"/>
              <a:gd name="adj2" fmla="val 11383555"/>
            </a:avLst>
          </a:prstGeom>
          <a:ln w="38100"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97EF69-ED56-8C40-9D51-F25F5AF2CDED}"/>
              </a:ext>
            </a:extLst>
          </p:cNvPr>
          <p:cNvSpPr txBox="1"/>
          <p:nvPr/>
        </p:nvSpPr>
        <p:spPr>
          <a:xfrm>
            <a:off x="4875663" y="2843733"/>
            <a:ext cx="1789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Mockup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funktion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0AF86F2-EE47-DB41-8F2F-487C347396CD}"/>
              </a:ext>
            </a:extLst>
          </p:cNvPr>
          <p:cNvSpPr txBox="1">
            <a:spLocks/>
          </p:cNvSpPr>
          <p:nvPr/>
        </p:nvSpPr>
        <p:spPr>
          <a:xfrm>
            <a:off x="838200" y="2810534"/>
            <a:ext cx="5873352" cy="109852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solution a b c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let d = discriminant a b c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(-b +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* sqrt d) / (2.0 * a)</a:t>
            </a:r>
          </a:p>
        </p:txBody>
      </p:sp>
    </p:spTree>
    <p:extLst>
      <p:ext uri="{BB962C8B-B14F-4D97-AF65-F5344CB8AC3E}">
        <p14:creationId xmlns:p14="http://schemas.microsoft.com/office/powerpoint/2010/main" val="88100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 animBg="1"/>
      <p:bldP spid="14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r>
              <a:rPr lang="da-DK" dirty="0"/>
              <a:t>Letvægts og verbose syntaks</a:t>
            </a:r>
          </a:p>
          <a:p>
            <a:r>
              <a:rPr lang="da-DK" dirty="0"/>
              <a:t>Virkefelter</a:t>
            </a:r>
          </a:p>
          <a:p>
            <a:r>
              <a:rPr lang="da-DK" dirty="0"/>
              <a:t>Funktioner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443</Words>
  <Application>Microsoft Macintosh PowerPoint</Application>
  <PresentationFormat>Widescreen</PresentationFormat>
  <Paragraphs>88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Cambria Math</vt:lpstr>
      <vt:lpstr>DejaVu Sans Book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2020-09-07T14:42:11Z</dcterms:modified>
</cp:coreProperties>
</file>